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1" r:id="rId6"/>
    <p:sldId id="259" r:id="rId7"/>
    <p:sldId id="263" r:id="rId8"/>
    <p:sldId id="292" r:id="rId9"/>
    <p:sldId id="265" r:id="rId10"/>
    <p:sldId id="273" r:id="rId11"/>
    <p:sldId id="274" r:id="rId12"/>
    <p:sldId id="266" r:id="rId13"/>
    <p:sldId id="279" r:id="rId14"/>
    <p:sldId id="293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461A1-DB0F-435E-BA1B-E3CD124BEFE3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ADF60-2647-4258-BAB3-B8273CB34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89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ADF60-2647-4258-BAB3-B8273CB34E1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77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27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65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55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4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05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92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1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74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64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32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08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hyperlink" Target="http://192.168.100.15:8080/etg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6" y="0"/>
            <a:ext cx="12192000" cy="6883400"/>
          </a:xfrm>
          <a:prstGeom prst="rect">
            <a:avLst/>
          </a:prstGeom>
          <a:noFill/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 rot="21219133">
            <a:off x="501020" y="1130069"/>
            <a:ext cx="5077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台灣茗茶喝搜摘</a:t>
            </a:r>
            <a:endParaRPr lang="zh-TW" altLang="en-US" sz="54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 rot="21031966">
            <a:off x="5743621" y="3886392"/>
            <a:ext cx="5800289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	</a:t>
            </a:r>
          </a:p>
          <a:p>
            <a:pPr algn="ctr"/>
            <a:r>
              <a:rPr lang="en-US" altLang="zh-TW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3200" b="1" cap="none" spc="0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戴玉珮 老師</a:t>
            </a:r>
            <a:endParaRPr lang="en-US" altLang="zh-TW" sz="3200" b="1" cap="none" spc="0" dirty="0" smtClean="0">
              <a:ln w="0"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200" b="1" cap="none" spc="0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3200" b="1" cap="none" spc="0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顏怡宏 老師</a:t>
            </a:r>
            <a:endParaRPr lang="en-US" altLang="zh-TW" sz="3200" b="1" cap="none" spc="0" dirty="0" smtClean="0">
              <a:ln w="0"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吳修福 老師</a:t>
            </a:r>
            <a:endParaRPr lang="zh-TW" altLang="en-US" sz="3200" b="1" cap="none" spc="0" dirty="0">
              <a:ln w="0"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 rot="493485">
            <a:off x="415047" y="4697638"/>
            <a:ext cx="45904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開發者</a:t>
            </a:r>
            <a:r>
              <a:rPr lang="en-US" altLang="zh-TW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徐豪</a:t>
            </a:r>
            <a:r>
              <a:rPr lang="zh-TW" altLang="en-US" sz="36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騁</a:t>
            </a:r>
            <a:r>
              <a:rPr lang="en-US" altLang="zh-TW" sz="36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(Chris)</a:t>
            </a:r>
            <a:endParaRPr lang="zh-TW" altLang="en-US" sz="36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151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79469" y="111666"/>
            <a:ext cx="3046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首頁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續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9931" t="22963" r="6388" b="8148"/>
          <a:stretch/>
        </p:blipFill>
        <p:spPr>
          <a:xfrm>
            <a:off x="838200" y="1811865"/>
            <a:ext cx="4961467" cy="22975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9792" t="23210" r="6459" b="9135"/>
          <a:stretch/>
        </p:blipFill>
        <p:spPr>
          <a:xfrm>
            <a:off x="838200" y="4381971"/>
            <a:ext cx="4961467" cy="22544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9861" t="23580" r="6458" b="9012"/>
          <a:stretch/>
        </p:blipFill>
        <p:spPr>
          <a:xfrm>
            <a:off x="6430433" y="1811865"/>
            <a:ext cx="5070507" cy="229750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9861" t="23827" r="6389" b="9136"/>
          <a:stretch/>
        </p:blipFill>
        <p:spPr>
          <a:xfrm>
            <a:off x="6430432" y="4333503"/>
            <a:ext cx="5070507" cy="2282990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5215467" y="2960619"/>
            <a:ext cx="165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5096933" y="5474998"/>
            <a:ext cx="17695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3318933" y="3787315"/>
            <a:ext cx="0" cy="10894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703733" y="3787315"/>
            <a:ext cx="25400" cy="10894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312495" y="901487"/>
            <a:ext cx="5456943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利用</a:t>
            </a:r>
            <a:r>
              <a:rPr lang="en-US" altLang="zh-TW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J</a:t>
            </a:r>
            <a:r>
              <a:rPr lang="en-US" altLang="zh-TW" sz="2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avaScript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與</a:t>
            </a:r>
            <a:r>
              <a:rPr lang="en-US" altLang="zh-TW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jQuery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所做出的動畫輪播效果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4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39999" r="34861" b="18396"/>
          <a:stretch/>
        </p:blipFill>
        <p:spPr>
          <a:xfrm>
            <a:off x="457199" y="2057398"/>
            <a:ext cx="11547329" cy="41486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2153" t="8767" r="91528" b="88765"/>
          <a:stretch/>
        </p:blipFill>
        <p:spPr>
          <a:xfrm>
            <a:off x="7018867" y="3141132"/>
            <a:ext cx="2812183" cy="6180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27166" y="99231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首頁中圖片輪播程式片段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1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14444" b="4322"/>
          <a:stretch/>
        </p:blipFill>
        <p:spPr>
          <a:xfrm>
            <a:off x="101600" y="86923"/>
            <a:ext cx="7110148" cy="32489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t="14197" b="4197"/>
          <a:stretch/>
        </p:blipFill>
        <p:spPr>
          <a:xfrm>
            <a:off x="5116206" y="3531550"/>
            <a:ext cx="6974194" cy="32013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47466" y="601134"/>
            <a:ext cx="4944534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產品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清單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productlist.jsp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endParaRPr lang="en-US" altLang="zh-TW" sz="36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TW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1.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左上方選項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可依產品做分類</a:t>
            </a:r>
            <a:endParaRPr lang="en-US" altLang="zh-TW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pPr algn="ctr"/>
            <a:r>
              <a:rPr lang="en-US" altLang="zh-TW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2.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各項產品滑鼠</a:t>
            </a:r>
            <a:r>
              <a:rPr lang="en-US" altLang="zh-TW" sz="24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hover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過去</a:t>
            </a:r>
            <a:endParaRPr lang="en-US" altLang="zh-TW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pPr algn="ctr"/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即有</a:t>
            </a:r>
            <a:r>
              <a:rPr lang="en-US" altLang="zh-TW" sz="24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transform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效果</a:t>
            </a:r>
          </a:p>
        </p:txBody>
      </p:sp>
      <p:sp>
        <p:nvSpPr>
          <p:cNvPr id="10" name="向左箭號 9"/>
          <p:cNvSpPr/>
          <p:nvPr/>
        </p:nvSpPr>
        <p:spPr>
          <a:xfrm rot="20072667">
            <a:off x="6478141" y="1223801"/>
            <a:ext cx="908990" cy="2081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1600" y="3965688"/>
            <a:ext cx="4944534" cy="2616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個別產品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(product1.jsp)</a:t>
            </a:r>
          </a:p>
          <a:p>
            <a:pPr algn="ctr"/>
            <a:endParaRPr lang="en-US" altLang="zh-TW" sz="36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TW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1.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產品詳細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介紹</a:t>
            </a:r>
            <a:r>
              <a:rPr lang="zh-TW" altLang="en-US" sz="2400" dirty="0"/>
              <a:t>，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可依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口味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和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重量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加入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購物車</a:t>
            </a:r>
            <a:endParaRPr lang="en-US" altLang="zh-TW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pPr algn="ctr"/>
            <a:r>
              <a:rPr lang="en-US" altLang="zh-TW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2.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利用</a:t>
            </a:r>
            <a:r>
              <a:rPr lang="en-US" altLang="zh-TW" sz="24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AJAX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非同步請求外掛</a:t>
            </a:r>
            <a:r>
              <a:rPr lang="en-US" altLang="zh-TW" sz="2400" b="1" dirty="0" err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fancybox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做出的燈箱效果</a:t>
            </a:r>
          </a:p>
        </p:txBody>
      </p:sp>
      <p:sp>
        <p:nvSpPr>
          <p:cNvPr id="12" name="向左箭號 11"/>
          <p:cNvSpPr/>
          <p:nvPr/>
        </p:nvSpPr>
        <p:spPr>
          <a:xfrm rot="11403012">
            <a:off x="4513875" y="4779800"/>
            <a:ext cx="908990" cy="2081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37606" y="42333"/>
            <a:ext cx="255061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74672" y="48749"/>
            <a:ext cx="263527" cy="222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9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669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2431" t="11975" r="48333" b="5061"/>
          <a:stretch/>
        </p:blipFill>
        <p:spPr>
          <a:xfrm>
            <a:off x="440265" y="588697"/>
            <a:ext cx="6002867" cy="56896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69667" y="1923328"/>
            <a:ext cx="4946467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程式碼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片段</a:t>
            </a:r>
            <a:endParaRPr lang="en-US" altLang="zh-TW" sz="2800" b="1" dirty="0" smtClean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產品清單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productlist.jsp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頁面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AJAX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非同步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請求</a:t>
            </a:r>
            <a:endParaRPr lang="en-US" altLang="zh-TW" sz="2800" b="1" dirty="0" smtClean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外掛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fancybox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效果將資料帶入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個別產品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(product1.jsp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TW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右大括弧 6"/>
          <p:cNvSpPr/>
          <p:nvPr/>
        </p:nvSpPr>
        <p:spPr>
          <a:xfrm>
            <a:off x="6443132" y="677333"/>
            <a:ext cx="626535" cy="56009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6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16132" t="16297" r="15858" b="13827"/>
          <a:stretch/>
        </p:blipFill>
        <p:spPr>
          <a:xfrm>
            <a:off x="352784" y="1310656"/>
            <a:ext cx="4580465" cy="26471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l="14374" t="16049" r="15972" b="14198"/>
          <a:stretch/>
        </p:blipFill>
        <p:spPr>
          <a:xfrm>
            <a:off x="7379301" y="1323803"/>
            <a:ext cx="4654214" cy="26471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l="15000" t="16050" r="16667" b="13704"/>
          <a:stretch/>
        </p:blipFill>
        <p:spPr>
          <a:xfrm>
            <a:off x="352783" y="4132416"/>
            <a:ext cx="4580466" cy="25990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7"/>
          <a:srcRect l="13611" t="16543" r="16527" b="13950"/>
          <a:stretch/>
        </p:blipFill>
        <p:spPr>
          <a:xfrm>
            <a:off x="7379301" y="4177726"/>
            <a:ext cx="4654214" cy="2604695"/>
          </a:xfrm>
          <a:prstGeom prst="rect">
            <a:avLst/>
          </a:prstGeom>
        </p:spPr>
      </p:pic>
      <p:sp>
        <p:nvSpPr>
          <p:cNvPr id="18" name="橢圓 17"/>
          <p:cNvSpPr/>
          <p:nvPr/>
        </p:nvSpPr>
        <p:spPr>
          <a:xfrm>
            <a:off x="877186" y="3757761"/>
            <a:ext cx="168274" cy="21323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弧形接點 11"/>
          <p:cNvCxnSpPr/>
          <p:nvPr/>
        </p:nvCxnSpPr>
        <p:spPr>
          <a:xfrm rot="5400000" flipH="1" flipV="1">
            <a:off x="867130" y="3583918"/>
            <a:ext cx="374654" cy="186267"/>
          </a:xfrm>
          <a:prstGeom prst="curvedConnector3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8559557" y="6569186"/>
            <a:ext cx="168274" cy="21323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689686" y="6503296"/>
            <a:ext cx="168274" cy="21323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875679" y="3783395"/>
            <a:ext cx="168274" cy="21323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弧形接點 14"/>
          <p:cNvCxnSpPr/>
          <p:nvPr/>
        </p:nvCxnSpPr>
        <p:spPr>
          <a:xfrm rot="5400000" flipH="1" flipV="1">
            <a:off x="8865623" y="3597067"/>
            <a:ext cx="374654" cy="186267"/>
          </a:xfrm>
          <a:prstGeom prst="curvedConnector3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弧形接點 16"/>
          <p:cNvCxnSpPr/>
          <p:nvPr/>
        </p:nvCxnSpPr>
        <p:spPr>
          <a:xfrm rot="5400000" flipH="1" flipV="1">
            <a:off x="8540504" y="6416530"/>
            <a:ext cx="374654" cy="186267"/>
          </a:xfrm>
          <a:prstGeom prst="curvedConnector3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弧形接點 15"/>
          <p:cNvCxnSpPr/>
          <p:nvPr/>
        </p:nvCxnSpPr>
        <p:spPr>
          <a:xfrm rot="5400000" flipH="1" flipV="1">
            <a:off x="2655289" y="6365582"/>
            <a:ext cx="374654" cy="186267"/>
          </a:xfrm>
          <a:prstGeom prst="curvedConnector3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561773" y="270903"/>
            <a:ext cx="690315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體驗茶之美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tea_views.jsp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691846" y="1509478"/>
            <a:ext cx="923330" cy="5187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eaVert" wrap="square" rtlCol="0">
            <a:spAutoFit/>
          </a:bodyPr>
          <a:lstStyle/>
          <a:p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滑鼠滑進去底下小圖示上面的大視窗即會變成相對應的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圖片</a:t>
            </a:r>
            <a:endParaRPr lang="zh-TW" alt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6768161" y="3092945"/>
            <a:ext cx="1433058" cy="4099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4056746" y="4741333"/>
            <a:ext cx="1537238" cy="41004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 flipV="1">
            <a:off x="4056746" y="3049214"/>
            <a:ext cx="1537238" cy="44051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6796708" y="4741333"/>
            <a:ext cx="1522658" cy="5306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18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97710"/>
            <a:ext cx="62060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1.Motivation of Develop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3918" y="1906601"/>
            <a:ext cx="2227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TW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5879" y="1614213"/>
            <a:ext cx="46987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2.Technique of Develop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5879" y="2566426"/>
            <a:ext cx="46987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3.UML</a:t>
            </a:r>
            <a:r>
              <a:rPr lang="zh-TW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Use Case Diagram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5879" y="3456278"/>
            <a:ext cx="4903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4.Database EER Diagram 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879" y="4346130"/>
            <a:ext cx="32624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5.MVC Framework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5879" y="5235982"/>
            <a:ext cx="38779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6.Web Design Demo 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222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21328361">
            <a:off x="439611" y="671155"/>
            <a:ext cx="24475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開發動機：</a:t>
            </a:r>
            <a:endParaRPr lang="zh-TW" altLang="en-US" sz="3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zh-TW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2830" y="1791782"/>
            <a:ext cx="71503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1.</a:t>
            </a:r>
            <a:r>
              <a:rPr lang="zh-TW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推廣</a:t>
            </a:r>
            <a:r>
              <a:rPr lang="zh-TW" altLang="en-US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台灣茶</a:t>
            </a:r>
            <a:r>
              <a:rPr lang="zh-TW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多元</a:t>
            </a:r>
            <a:r>
              <a:rPr lang="zh-TW" altLang="en-US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的文化特色</a:t>
            </a:r>
            <a:endParaRPr lang="zh-TW" alt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7983" y="3311072"/>
            <a:ext cx="100713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2.</a:t>
            </a:r>
            <a:r>
              <a:rPr lang="zh-TW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本身喜好嘗試不同口味的茶種並研究了解</a:t>
            </a:r>
          </a:p>
        </p:txBody>
      </p:sp>
      <p:sp>
        <p:nvSpPr>
          <p:cNvPr id="11" name="矩形 10"/>
          <p:cNvSpPr/>
          <p:nvPr/>
        </p:nvSpPr>
        <p:spPr>
          <a:xfrm>
            <a:off x="892830" y="4731831"/>
            <a:ext cx="107075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3.</a:t>
            </a:r>
            <a:r>
              <a:rPr lang="zh-TW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做出老少咸宜並且兼具教育性質的網頁風格</a:t>
            </a:r>
          </a:p>
        </p:txBody>
      </p:sp>
    </p:spTree>
    <p:extLst>
      <p:ext uri="{BB962C8B-B14F-4D97-AF65-F5344CB8AC3E}">
        <p14:creationId xmlns:p14="http://schemas.microsoft.com/office/powerpoint/2010/main" val="22819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0"/>
            <a:ext cx="12592594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1" t="11213" r="18139" b="17807"/>
          <a:stretch/>
        </p:blipFill>
        <p:spPr>
          <a:xfrm>
            <a:off x="9162559" y="3193387"/>
            <a:ext cx="1262743" cy="9927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6" y="3022899"/>
            <a:ext cx="1283485" cy="13337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3" y="1687315"/>
            <a:ext cx="1244601" cy="12446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133" y="1057048"/>
            <a:ext cx="3429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瀏覽器</a:t>
            </a:r>
            <a:r>
              <a:rPr lang="en-US" altLang="zh-TW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(browser)</a:t>
            </a:r>
            <a:endParaRPr lang="zh-TW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21" y="2103473"/>
            <a:ext cx="1430866" cy="14308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83" y="2096624"/>
            <a:ext cx="1020314" cy="14377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40" y="2034020"/>
            <a:ext cx="1500319" cy="15003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88917" y="1365310"/>
            <a:ext cx="59711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前端技術</a:t>
            </a:r>
            <a:r>
              <a:rPr lang="en-US" altLang="zh-TW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(Frontend)</a:t>
            </a:r>
            <a:endParaRPr lang="zh-TW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928" y="2913245"/>
            <a:ext cx="1597554" cy="159755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60113" y="1143456"/>
            <a:ext cx="31051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後端技術</a:t>
            </a:r>
            <a:r>
              <a:rPr lang="en-US" altLang="zh-TW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(Backend)</a:t>
            </a:r>
            <a:endParaRPr lang="zh-TW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65120" y="1945206"/>
            <a:ext cx="175932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網路伺服器</a:t>
            </a:r>
            <a:endParaRPr lang="en-US" altLang="zh-TW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TW" sz="2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(web </a:t>
            </a:r>
            <a:endParaRPr lang="en-US" altLang="zh-TW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TW" sz="2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Server)</a:t>
            </a:r>
            <a:endParaRPr lang="zh-TW" altLang="en-US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44810" y="1968492"/>
            <a:ext cx="122905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程式語言</a:t>
            </a:r>
            <a:endParaRPr lang="en-US" altLang="zh-TW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TW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(program </a:t>
            </a:r>
          </a:p>
          <a:p>
            <a:pPr algn="ctr"/>
            <a:r>
              <a:rPr lang="en-US" altLang="zh-TW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language)</a:t>
            </a:r>
            <a:endParaRPr lang="zh-TW" altLang="en-US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593" y="2931916"/>
            <a:ext cx="1696832" cy="169683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603539" y="2100919"/>
            <a:ext cx="15068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資料庫</a:t>
            </a:r>
            <a:endParaRPr lang="en-US" altLang="zh-TW" sz="2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TW" sz="2400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(database)</a:t>
            </a:r>
            <a:endParaRPr lang="zh-TW" altLang="en-US" sz="24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 b="7270"/>
          <a:stretch/>
        </p:blipFill>
        <p:spPr>
          <a:xfrm>
            <a:off x="5556514" y="3569196"/>
            <a:ext cx="1505943" cy="66185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36" y="3473107"/>
            <a:ext cx="1871490" cy="105256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33" y="5429782"/>
            <a:ext cx="940621" cy="940621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2" t="10926" r="25499" b="11172"/>
          <a:stretch/>
        </p:blipFill>
        <p:spPr>
          <a:xfrm>
            <a:off x="3176309" y="5429782"/>
            <a:ext cx="944624" cy="94062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048243" y="4654551"/>
            <a:ext cx="39655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設計模組工具</a:t>
            </a:r>
            <a:r>
              <a:rPr lang="en-US" altLang="zh-TW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(UML</a:t>
            </a:r>
            <a:r>
              <a:rPr lang="zh-TW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TW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Tool)</a:t>
            </a:r>
            <a:endParaRPr lang="zh-TW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71" y="5236183"/>
            <a:ext cx="2224004" cy="148266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452442" y="4675193"/>
            <a:ext cx="4668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開發工具</a:t>
            </a:r>
            <a:r>
              <a:rPr lang="en-US" altLang="zh-TW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(development Tools)</a:t>
            </a:r>
            <a:endParaRPr lang="zh-TW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20" y="5420739"/>
            <a:ext cx="1635213" cy="1090142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919687" y="94109"/>
            <a:ext cx="38779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r>
              <a:rPr lang="zh-TW" alt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37" name="圓角矩形 36"/>
          <p:cNvSpPr/>
          <p:nvPr/>
        </p:nvSpPr>
        <p:spPr>
          <a:xfrm>
            <a:off x="245533" y="925106"/>
            <a:ext cx="3064934" cy="36005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 37"/>
          <p:cNvSpPr/>
          <p:nvPr/>
        </p:nvSpPr>
        <p:spPr>
          <a:xfrm>
            <a:off x="3649132" y="1365310"/>
            <a:ext cx="3787547" cy="31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>
            <a:off x="7626625" y="1143455"/>
            <a:ext cx="4565375" cy="33673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圓角矩形 40"/>
          <p:cNvSpPr/>
          <p:nvPr/>
        </p:nvSpPr>
        <p:spPr>
          <a:xfrm>
            <a:off x="786279" y="4652477"/>
            <a:ext cx="4565375" cy="18584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角矩形 41"/>
          <p:cNvSpPr/>
          <p:nvPr/>
        </p:nvSpPr>
        <p:spPr>
          <a:xfrm>
            <a:off x="6429299" y="4627984"/>
            <a:ext cx="4692050" cy="19347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41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9733"/>
            <a:ext cx="12192000" cy="6028267"/>
          </a:xfrm>
        </p:spPr>
      </p:pic>
      <p:sp>
        <p:nvSpPr>
          <p:cNvPr id="5" name="矩形 4"/>
          <p:cNvSpPr/>
          <p:nvPr/>
        </p:nvSpPr>
        <p:spPr>
          <a:xfrm>
            <a:off x="306175" y="60292"/>
            <a:ext cx="43689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Use Case Diagram</a:t>
            </a:r>
            <a:endParaRPr lang="zh-TW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0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72" y="0"/>
            <a:ext cx="12287171" cy="73825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283862" y="11965"/>
            <a:ext cx="813646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DataBase</a:t>
            </a:r>
            <a:r>
              <a:rPr lang="en-US" altLang="zh-TW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EER Diagram</a:t>
            </a:r>
            <a:endParaRPr lang="zh-TW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1257" y="31252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產品清單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13440" y="43642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訂單紀錄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436984" y="-906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虛擬資料表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4317" y="8859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</a:t>
            </a:r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明細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913440" y="7490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清單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654752" y="2420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重量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清單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88907" y="40065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口味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清單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735" y="6396335"/>
            <a:ext cx="251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Trigger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訂單狀態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367271" y="111673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產品</a:t>
            </a:r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清單</a:t>
            </a:r>
          </a:p>
          <a:p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200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228"/>
            <a:ext cx="12192001" cy="68468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05644" y="494794"/>
            <a:ext cx="40847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MVC Framework</a:t>
            </a:r>
            <a:endParaRPr lang="zh-TW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672572" y="2081573"/>
            <a:ext cx="3445933" cy="1634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84132" y="4657045"/>
            <a:ext cx="3839983" cy="1874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165188" y="2104198"/>
            <a:ext cx="3445933" cy="1634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031" y="5202162"/>
            <a:ext cx="29161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Model(</a:t>
            </a:r>
            <a:r>
              <a:rPr lang="zh-TW" altLang="en-US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模組</a:t>
            </a:r>
            <a:r>
              <a:rPr lang="en-US" altLang="zh-TW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zh-TW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6689" y="2575440"/>
            <a:ext cx="23576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View</a:t>
            </a:r>
            <a:r>
              <a:rPr lang="en-US" altLang="zh-TW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(</a:t>
            </a:r>
            <a:r>
              <a:rPr lang="zh-TW" altLang="en-US" sz="3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視圖</a:t>
            </a:r>
            <a:r>
              <a:rPr lang="en-US" altLang="zh-TW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zh-TW" alt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79510" y="2654996"/>
            <a:ext cx="33445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Controller</a:t>
            </a:r>
            <a:r>
              <a:rPr lang="en-US" altLang="zh-TW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(</a:t>
            </a:r>
            <a:r>
              <a:rPr lang="zh-TW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控制元件</a:t>
            </a:r>
            <a:r>
              <a:rPr lang="en-US" altLang="zh-TW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zh-TW" alt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流程圖: 磁碟 11"/>
          <p:cNvSpPr/>
          <p:nvPr/>
        </p:nvSpPr>
        <p:spPr>
          <a:xfrm>
            <a:off x="9838267" y="4657045"/>
            <a:ext cx="1422401" cy="2023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0045162" y="5421443"/>
            <a:ext cx="10086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DB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向右箭號 18"/>
          <p:cNvSpPr/>
          <p:nvPr/>
        </p:nvSpPr>
        <p:spPr>
          <a:xfrm rot="745917">
            <a:off x="8343056" y="5811748"/>
            <a:ext cx="1276272" cy="2508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1628851">
            <a:off x="8342506" y="5382829"/>
            <a:ext cx="1276272" cy="25089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7620221">
            <a:off x="8071899" y="4024314"/>
            <a:ext cx="518226" cy="293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7465327">
            <a:off x="7638557" y="3974720"/>
            <a:ext cx="518226" cy="2934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0800000">
            <a:off x="6335318" y="2605934"/>
            <a:ext cx="1488030" cy="31067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6378871" y="2916606"/>
            <a:ext cx="1488030" cy="3106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流程圖: 卡片 24"/>
          <p:cNvSpPr/>
          <p:nvPr/>
        </p:nvSpPr>
        <p:spPr>
          <a:xfrm>
            <a:off x="1182567" y="4378824"/>
            <a:ext cx="1518062" cy="2085128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 rot="7729372">
            <a:off x="2141872" y="3886644"/>
            <a:ext cx="719561" cy="22101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8575454">
            <a:off x="2529682" y="3984797"/>
            <a:ext cx="567233" cy="2139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179197" y="4852825"/>
            <a:ext cx="15088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</a:t>
            </a:r>
          </a:p>
          <a:p>
            <a:pPr algn="ctr"/>
            <a:r>
              <a:rPr lang="en-US" altLang="zh-TW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Browser</a:t>
            </a:r>
            <a:endParaRPr lang="zh-TW" alt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751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0634766">
            <a:off x="-176604" y="1400355"/>
            <a:ext cx="733240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以下開始</a:t>
            </a:r>
            <a:r>
              <a:rPr lang="en-US" altLang="zh-TW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</a:t>
            </a:r>
            <a:r>
              <a:rPr lang="zh-TW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網頁</a:t>
            </a:r>
            <a:r>
              <a:rPr lang="en-US" altLang="zh-TW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~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34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6" y="753093"/>
            <a:ext cx="10617200" cy="59721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11935" y="130627"/>
            <a:ext cx="79496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訪客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身份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登入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身份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導覽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列上各網頁的部分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</a:t>
            </a:r>
          </a:p>
        </p:txBody>
      </p:sp>
      <p:sp>
        <p:nvSpPr>
          <p:cNvPr id="4" name="橢圓 3"/>
          <p:cNvSpPr/>
          <p:nvPr/>
        </p:nvSpPr>
        <p:spPr>
          <a:xfrm>
            <a:off x="8175440" y="4700942"/>
            <a:ext cx="1171760" cy="294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8175440" y="1803399"/>
            <a:ext cx="982133" cy="2286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269067" y="2362199"/>
            <a:ext cx="1007533" cy="3144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103907" y="4436533"/>
            <a:ext cx="982133" cy="2644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24467" y="1286933"/>
            <a:ext cx="880533" cy="2370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14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1685</TotalTime>
  <Words>313</Words>
  <Application>Microsoft Office PowerPoint</Application>
  <PresentationFormat>寬螢幕</PresentationFormat>
  <Paragraphs>69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Adobe 楷体 Std R</vt:lpstr>
      <vt:lpstr>新細明體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豪騁 徐</dc:creator>
  <cp:lastModifiedBy>豪騁 徐</cp:lastModifiedBy>
  <cp:revision>149</cp:revision>
  <dcterms:created xsi:type="dcterms:W3CDTF">2021-07-13T16:22:06Z</dcterms:created>
  <dcterms:modified xsi:type="dcterms:W3CDTF">2021-07-25T08:50:18Z</dcterms:modified>
</cp:coreProperties>
</file>